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10080625" cy="567055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06" y="-96"/>
      </p:cViewPr>
      <p:guideLst>
        <p:guide orient="horz" pos="1786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F1BEB9B-ABBA-4A9C-9F4F-A410FAE929BA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81007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1620000" y="3085920"/>
            <a:ext cx="81007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C8D69AA-FAA1-4E52-8EB9-B2C5EF7D3262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7708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1620000" y="308592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770800" y="308592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212CB6D-1C10-448A-85DA-1F1FF8E43A30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58880" y="136800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098120" y="136800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1620000" y="308592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58880" y="308592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098120" y="308592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5B8A0B8-AFB4-4830-BF5D-7C84EED9FDB5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DF686C6-0635-43DC-BE94-A636E518C7D5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1620000" y="1368000"/>
            <a:ext cx="81007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EA0B028-DFE7-4831-B9D4-2FD8A1666282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81007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FFBCDAD-F5DB-4BAC-B6FA-F26600172F91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39528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5770800" y="1368000"/>
            <a:ext cx="39528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B3DE4D9-D2F7-4204-89DD-03D71EBCD890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DD3B1FB-06AF-4B88-B2B5-BD931E0E626C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1620000" y="216000"/>
            <a:ext cx="8100720" cy="434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DB9CF88-6900-44F6-AAFB-AE2A8331475F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5770800" y="1368000"/>
            <a:ext cx="39528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1620000" y="308592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20A3A27-D45D-4FF3-8E9F-2F3AE27E91DE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620000" y="1368000"/>
            <a:ext cx="81007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7C6329F-EFF5-4978-BB2E-AFBE379DF926}" type="slidenum">
              <a:rPr/>
              <a:pPr/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39528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57708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5770800" y="308592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2551098-FD7D-47DA-9105-D36B6E5856CE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57708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1620000" y="3085920"/>
            <a:ext cx="81007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7BB1B43-EEDF-460A-BDC2-429398D24289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81007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1620000" y="3085920"/>
            <a:ext cx="81007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B94BEEB-B637-494E-9684-9C6FB55BB264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57708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1620000" y="308592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5770800" y="308592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CA9DA6F-E5C5-46BF-B42C-3AEF08A3DCA9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58880" y="136800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7098120" y="136800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1620000" y="308592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58880" y="308592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7098120" y="308592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DE7F6DB-6CD8-4F06-887F-03D1E77F3429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AEE82121-1568-4278-B397-403C664A1379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1620000" y="1368000"/>
            <a:ext cx="81007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D0195FC1-B929-47E9-805D-BEDCA190ADBB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81007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D5A860D7-D56E-4A88-8D06-4EC3DD5E4956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39528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5770800" y="1368000"/>
            <a:ext cx="39528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9EDF38FD-9A73-47D9-885A-DD679F9F7ED1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47E38628-6B70-46E6-804C-16660D722CB7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81007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DA49577-1C0F-455B-963A-CA60992F6150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1620000" y="216000"/>
            <a:ext cx="8100720" cy="434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BD4391A7-184E-4E0D-942F-7AAB97002845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5770800" y="1368000"/>
            <a:ext cx="39528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1620000" y="308592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C075DE82-A7C7-4077-8ABA-3DAE879EDB48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39528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57708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5770800" y="308592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F5823655-F248-4515-939D-D4712D09B4B2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57708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1620000" y="3085920"/>
            <a:ext cx="81007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7D1BDF0F-23DB-4381-813C-3E0E6A5A55BF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81007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1620000" y="3085920"/>
            <a:ext cx="81007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F3370F1D-E747-4C66-8425-78532EBAC705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57708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1620000" y="308592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5770800" y="308592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17AD5D8A-9511-43E5-84EA-AEDDF9419EA5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4358880" y="136800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7098120" y="136800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1620000" y="308592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4358880" y="308592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7098120" y="308592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26D1F109-15A5-47EC-AC33-F5FB64A08BE7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4477823D-D18F-41D5-983B-F35585085603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subTitle"/>
          </p:nvPr>
        </p:nvSpPr>
        <p:spPr>
          <a:xfrm>
            <a:off x="1620000" y="1368000"/>
            <a:ext cx="81007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9A113238-1EC0-4065-98FF-0AC6A1655725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81007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8EEDA17-B7C9-4B7D-9CA3-E9D6E511515A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39528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770800" y="1368000"/>
            <a:ext cx="39528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7B7973C-2284-4CDA-9954-FFD471AB457A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39528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/>
          </p:nvPr>
        </p:nvSpPr>
        <p:spPr>
          <a:xfrm>
            <a:off x="5770800" y="1368000"/>
            <a:ext cx="39528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DD4A8240-4779-44E7-A029-1E2DE79576FB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000F632D-812F-4702-A35E-5126E531EC74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ubTitle"/>
          </p:nvPr>
        </p:nvSpPr>
        <p:spPr>
          <a:xfrm>
            <a:off x="1620000" y="216000"/>
            <a:ext cx="8100720" cy="434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01549987-7002-4581-B3C1-1787C3BD1BCE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/>
          </p:nvPr>
        </p:nvSpPr>
        <p:spPr>
          <a:xfrm>
            <a:off x="5770800" y="1368000"/>
            <a:ext cx="39528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/>
          </p:nvPr>
        </p:nvSpPr>
        <p:spPr>
          <a:xfrm>
            <a:off x="1620000" y="308592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5D3F7CE8-F9AA-4980-A7A6-067E78F492F3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39528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57708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5770800" y="308592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ADEBF38E-6A93-4AC3-A1E8-BA784BECC584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57708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1620000" y="3085920"/>
            <a:ext cx="81007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A8F3CF33-1DB7-41D0-80EE-937311E48B85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81007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1620000" y="3085920"/>
            <a:ext cx="81007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6EDCDB58-FBFB-4938-8CC9-BFED2DE1E132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/>
          </p:nvPr>
        </p:nvSpPr>
        <p:spPr>
          <a:xfrm>
            <a:off x="57708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/>
          </p:nvPr>
        </p:nvSpPr>
        <p:spPr>
          <a:xfrm>
            <a:off x="1620000" y="308592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/>
          </p:nvPr>
        </p:nvSpPr>
        <p:spPr>
          <a:xfrm>
            <a:off x="5770800" y="308592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AFF31EBB-60A7-4DB1-A26A-6F9E7174AE6C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/>
          </p:nvPr>
        </p:nvSpPr>
        <p:spPr>
          <a:xfrm>
            <a:off x="4358880" y="136800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/>
          </p:nvPr>
        </p:nvSpPr>
        <p:spPr>
          <a:xfrm>
            <a:off x="7098120" y="136800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/>
          </p:nvPr>
        </p:nvSpPr>
        <p:spPr>
          <a:xfrm>
            <a:off x="1620000" y="308592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62" name="PlaceHolder 6"/>
          <p:cNvSpPr>
            <a:spLocks noGrp="1"/>
          </p:cNvSpPr>
          <p:nvPr>
            <p:ph/>
          </p:nvPr>
        </p:nvSpPr>
        <p:spPr>
          <a:xfrm>
            <a:off x="4358880" y="308592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63" name="PlaceHolder 7"/>
          <p:cNvSpPr>
            <a:spLocks noGrp="1"/>
          </p:cNvSpPr>
          <p:nvPr>
            <p:ph/>
          </p:nvPr>
        </p:nvSpPr>
        <p:spPr>
          <a:xfrm>
            <a:off x="7098120" y="308592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7A26367C-CCCC-4AF1-99B4-C3C7902F0647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F5C4E903-74D0-43AA-BC51-6FFFF6D84D38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8D897CF-2E24-4658-927F-5613D770C5B1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subTitle"/>
          </p:nvPr>
        </p:nvSpPr>
        <p:spPr>
          <a:xfrm>
            <a:off x="1620000" y="1368000"/>
            <a:ext cx="81007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6C642B23-C6F1-4A46-872B-FD2D5C31AC4C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81007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DB98984D-CFC7-4C0C-B72E-F7CFEBA08AF2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39528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/>
          </p:nvPr>
        </p:nvSpPr>
        <p:spPr>
          <a:xfrm>
            <a:off x="5770800" y="1368000"/>
            <a:ext cx="39528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07122DF5-537A-4C07-A948-8145F2428D1D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26FC1AD9-2C01-4F62-BAD7-BA0C51A2B8D4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subTitle"/>
          </p:nvPr>
        </p:nvSpPr>
        <p:spPr>
          <a:xfrm>
            <a:off x="1620000" y="216000"/>
            <a:ext cx="8100720" cy="434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8802C21B-85CC-43F9-A7AB-EAB2C1052535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/>
          </p:nvPr>
        </p:nvSpPr>
        <p:spPr>
          <a:xfrm>
            <a:off x="5770800" y="1368000"/>
            <a:ext cx="39528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82" name="PlaceHolder 4"/>
          <p:cNvSpPr>
            <a:spLocks noGrp="1"/>
          </p:cNvSpPr>
          <p:nvPr>
            <p:ph/>
          </p:nvPr>
        </p:nvSpPr>
        <p:spPr>
          <a:xfrm>
            <a:off x="1620000" y="308592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1130D14E-6A6C-45B7-A297-56F657727958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39528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/>
          </p:nvPr>
        </p:nvSpPr>
        <p:spPr>
          <a:xfrm>
            <a:off x="57708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/>
          </p:nvPr>
        </p:nvSpPr>
        <p:spPr>
          <a:xfrm>
            <a:off x="5770800" y="308592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F908FC5E-DE74-44E1-9CEF-5D0B81F834A8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/>
          </p:nvPr>
        </p:nvSpPr>
        <p:spPr>
          <a:xfrm>
            <a:off x="57708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90" name="PlaceHolder 4"/>
          <p:cNvSpPr>
            <a:spLocks noGrp="1"/>
          </p:cNvSpPr>
          <p:nvPr>
            <p:ph/>
          </p:nvPr>
        </p:nvSpPr>
        <p:spPr>
          <a:xfrm>
            <a:off x="1620000" y="3085920"/>
            <a:ext cx="81007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03F1CD6D-E666-4120-86EF-C829A3A88E0F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81007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/>
          </p:nvPr>
        </p:nvSpPr>
        <p:spPr>
          <a:xfrm>
            <a:off x="1620000" y="3085920"/>
            <a:ext cx="81007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CCC6B5BA-0FE4-49DF-93D4-429E72CCB9CC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/>
          </p:nvPr>
        </p:nvSpPr>
        <p:spPr>
          <a:xfrm>
            <a:off x="57708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97" name="PlaceHolder 4"/>
          <p:cNvSpPr>
            <a:spLocks noGrp="1"/>
          </p:cNvSpPr>
          <p:nvPr>
            <p:ph/>
          </p:nvPr>
        </p:nvSpPr>
        <p:spPr>
          <a:xfrm>
            <a:off x="1620000" y="308592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98" name="PlaceHolder 5"/>
          <p:cNvSpPr>
            <a:spLocks noGrp="1"/>
          </p:cNvSpPr>
          <p:nvPr>
            <p:ph/>
          </p:nvPr>
        </p:nvSpPr>
        <p:spPr>
          <a:xfrm>
            <a:off x="5770800" y="308592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9F835317-4B84-4962-ABC4-9AE05B134AC3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620000" y="216000"/>
            <a:ext cx="8100720" cy="434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1F3599C-4723-4460-B937-0DFA44D68A8A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/>
          </p:nvPr>
        </p:nvSpPr>
        <p:spPr>
          <a:xfrm>
            <a:off x="4358880" y="136800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202" name="PlaceHolder 4"/>
          <p:cNvSpPr>
            <a:spLocks noGrp="1"/>
          </p:cNvSpPr>
          <p:nvPr>
            <p:ph/>
          </p:nvPr>
        </p:nvSpPr>
        <p:spPr>
          <a:xfrm>
            <a:off x="7098120" y="136800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203" name="PlaceHolder 5"/>
          <p:cNvSpPr>
            <a:spLocks noGrp="1"/>
          </p:cNvSpPr>
          <p:nvPr>
            <p:ph/>
          </p:nvPr>
        </p:nvSpPr>
        <p:spPr>
          <a:xfrm>
            <a:off x="1620000" y="308592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204" name="PlaceHolder 6"/>
          <p:cNvSpPr>
            <a:spLocks noGrp="1"/>
          </p:cNvSpPr>
          <p:nvPr>
            <p:ph/>
          </p:nvPr>
        </p:nvSpPr>
        <p:spPr>
          <a:xfrm>
            <a:off x="4358880" y="308592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205" name="PlaceHolder 7"/>
          <p:cNvSpPr>
            <a:spLocks noGrp="1"/>
          </p:cNvSpPr>
          <p:nvPr>
            <p:ph/>
          </p:nvPr>
        </p:nvSpPr>
        <p:spPr>
          <a:xfrm>
            <a:off x="7098120" y="308592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1184A8B6-5065-4B30-B5AB-AFC513E55F72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8"/>
          </p:nvPr>
        </p:nvSpPr>
        <p:spPr/>
        <p:txBody>
          <a:bodyPr/>
          <a:lstStyle/>
          <a:p>
            <a:fld id="{595CAEDA-4325-4D71-8E67-A15D8EBA35A7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293" name="PlaceHolder 2"/>
          <p:cNvSpPr>
            <a:spLocks noGrp="1"/>
          </p:cNvSpPr>
          <p:nvPr>
            <p:ph type="subTitle"/>
          </p:nvPr>
        </p:nvSpPr>
        <p:spPr>
          <a:xfrm>
            <a:off x="1620000" y="1368000"/>
            <a:ext cx="81007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8"/>
          </p:nvPr>
        </p:nvSpPr>
        <p:spPr/>
        <p:txBody>
          <a:bodyPr/>
          <a:lstStyle/>
          <a:p>
            <a:fld id="{890C4318-924C-4B5F-8A2D-006AAA5FE38B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295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810072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8"/>
          </p:nvPr>
        </p:nvSpPr>
        <p:spPr/>
        <p:txBody>
          <a:bodyPr/>
          <a:lstStyle/>
          <a:p>
            <a:fld id="{EB0FD9E8-BDA0-44A4-A0A6-592C6FDE9624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297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39528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298" name="PlaceHolder 3"/>
          <p:cNvSpPr>
            <a:spLocks noGrp="1"/>
          </p:cNvSpPr>
          <p:nvPr>
            <p:ph/>
          </p:nvPr>
        </p:nvSpPr>
        <p:spPr>
          <a:xfrm>
            <a:off x="5770800" y="1368000"/>
            <a:ext cx="39528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lstStyle/>
          <a:p>
            <a:fld id="{120478DE-89EE-40E5-82E2-C00101644513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8"/>
          </p:nvPr>
        </p:nvSpPr>
        <p:spPr/>
        <p:txBody>
          <a:bodyPr/>
          <a:lstStyle/>
          <a:p>
            <a:fld id="{38253B53-B88B-4AAA-BE3C-EC6055982CAC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PlaceHolder 1"/>
          <p:cNvSpPr>
            <a:spLocks noGrp="1"/>
          </p:cNvSpPr>
          <p:nvPr>
            <p:ph type="subTitle"/>
          </p:nvPr>
        </p:nvSpPr>
        <p:spPr>
          <a:xfrm>
            <a:off x="1620000" y="216000"/>
            <a:ext cx="8100720" cy="434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8"/>
          </p:nvPr>
        </p:nvSpPr>
        <p:spPr/>
        <p:txBody>
          <a:bodyPr/>
          <a:lstStyle/>
          <a:p>
            <a:fld id="{8A99873C-B44B-40ED-8C7D-E10D1132C261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302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03" name="PlaceHolder 3"/>
          <p:cNvSpPr>
            <a:spLocks noGrp="1"/>
          </p:cNvSpPr>
          <p:nvPr>
            <p:ph/>
          </p:nvPr>
        </p:nvSpPr>
        <p:spPr>
          <a:xfrm>
            <a:off x="5770800" y="1368000"/>
            <a:ext cx="39528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04" name="PlaceHolder 4"/>
          <p:cNvSpPr>
            <a:spLocks noGrp="1"/>
          </p:cNvSpPr>
          <p:nvPr>
            <p:ph/>
          </p:nvPr>
        </p:nvSpPr>
        <p:spPr>
          <a:xfrm>
            <a:off x="1620000" y="308592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8"/>
          </p:nvPr>
        </p:nvSpPr>
        <p:spPr/>
        <p:txBody>
          <a:bodyPr/>
          <a:lstStyle/>
          <a:p>
            <a:fld id="{70E6E0AC-F8DD-4131-B3A4-8FDC1032D6B2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306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39528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07" name="PlaceHolder 3"/>
          <p:cNvSpPr>
            <a:spLocks noGrp="1"/>
          </p:cNvSpPr>
          <p:nvPr>
            <p:ph/>
          </p:nvPr>
        </p:nvSpPr>
        <p:spPr>
          <a:xfrm>
            <a:off x="57708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08" name="PlaceHolder 4"/>
          <p:cNvSpPr>
            <a:spLocks noGrp="1"/>
          </p:cNvSpPr>
          <p:nvPr>
            <p:ph/>
          </p:nvPr>
        </p:nvSpPr>
        <p:spPr>
          <a:xfrm>
            <a:off x="5770800" y="308592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8"/>
          </p:nvPr>
        </p:nvSpPr>
        <p:spPr/>
        <p:txBody>
          <a:bodyPr/>
          <a:lstStyle/>
          <a:p>
            <a:fld id="{14F3459E-8E49-4657-9CC3-2122A8CBD76E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310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11" name="PlaceHolder 3"/>
          <p:cNvSpPr>
            <a:spLocks noGrp="1"/>
          </p:cNvSpPr>
          <p:nvPr>
            <p:ph/>
          </p:nvPr>
        </p:nvSpPr>
        <p:spPr>
          <a:xfrm>
            <a:off x="57708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12" name="PlaceHolder 4"/>
          <p:cNvSpPr>
            <a:spLocks noGrp="1"/>
          </p:cNvSpPr>
          <p:nvPr>
            <p:ph/>
          </p:nvPr>
        </p:nvSpPr>
        <p:spPr>
          <a:xfrm>
            <a:off x="1620000" y="3085920"/>
            <a:ext cx="81007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8"/>
          </p:nvPr>
        </p:nvSpPr>
        <p:spPr/>
        <p:txBody>
          <a:bodyPr/>
          <a:lstStyle/>
          <a:p>
            <a:fld id="{B934792E-827B-4C64-A89E-7F296E974954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770800" y="1368000"/>
            <a:ext cx="39528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1620000" y="308592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5E2466F-D6F0-4E84-ACF7-466E26DF0A43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314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81007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15" name="PlaceHolder 3"/>
          <p:cNvSpPr>
            <a:spLocks noGrp="1"/>
          </p:cNvSpPr>
          <p:nvPr>
            <p:ph/>
          </p:nvPr>
        </p:nvSpPr>
        <p:spPr>
          <a:xfrm>
            <a:off x="1620000" y="3085920"/>
            <a:ext cx="81007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lstStyle/>
          <a:p>
            <a:fld id="{58830FA4-BD33-4817-A6C0-06B668BE63D2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317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18" name="PlaceHolder 3"/>
          <p:cNvSpPr>
            <a:spLocks noGrp="1"/>
          </p:cNvSpPr>
          <p:nvPr>
            <p:ph/>
          </p:nvPr>
        </p:nvSpPr>
        <p:spPr>
          <a:xfrm>
            <a:off x="57708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19" name="PlaceHolder 4"/>
          <p:cNvSpPr>
            <a:spLocks noGrp="1"/>
          </p:cNvSpPr>
          <p:nvPr>
            <p:ph/>
          </p:nvPr>
        </p:nvSpPr>
        <p:spPr>
          <a:xfrm>
            <a:off x="1620000" y="308592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20" name="PlaceHolder 5"/>
          <p:cNvSpPr>
            <a:spLocks noGrp="1"/>
          </p:cNvSpPr>
          <p:nvPr>
            <p:ph/>
          </p:nvPr>
        </p:nvSpPr>
        <p:spPr>
          <a:xfrm>
            <a:off x="5770800" y="308592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8"/>
          </p:nvPr>
        </p:nvSpPr>
        <p:spPr/>
        <p:txBody>
          <a:bodyPr/>
          <a:lstStyle/>
          <a:p>
            <a:fld id="{5964C59D-2D26-4A96-A882-8765914F2638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322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23" name="PlaceHolder 3"/>
          <p:cNvSpPr>
            <a:spLocks noGrp="1"/>
          </p:cNvSpPr>
          <p:nvPr>
            <p:ph/>
          </p:nvPr>
        </p:nvSpPr>
        <p:spPr>
          <a:xfrm>
            <a:off x="4358880" y="136800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24" name="PlaceHolder 4"/>
          <p:cNvSpPr>
            <a:spLocks noGrp="1"/>
          </p:cNvSpPr>
          <p:nvPr>
            <p:ph/>
          </p:nvPr>
        </p:nvSpPr>
        <p:spPr>
          <a:xfrm>
            <a:off x="7098120" y="136800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25" name="PlaceHolder 5"/>
          <p:cNvSpPr>
            <a:spLocks noGrp="1"/>
          </p:cNvSpPr>
          <p:nvPr>
            <p:ph/>
          </p:nvPr>
        </p:nvSpPr>
        <p:spPr>
          <a:xfrm>
            <a:off x="1620000" y="308592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26" name="PlaceHolder 6"/>
          <p:cNvSpPr>
            <a:spLocks noGrp="1"/>
          </p:cNvSpPr>
          <p:nvPr>
            <p:ph/>
          </p:nvPr>
        </p:nvSpPr>
        <p:spPr>
          <a:xfrm>
            <a:off x="4358880" y="308592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27" name="PlaceHolder 7"/>
          <p:cNvSpPr>
            <a:spLocks noGrp="1"/>
          </p:cNvSpPr>
          <p:nvPr>
            <p:ph/>
          </p:nvPr>
        </p:nvSpPr>
        <p:spPr>
          <a:xfrm>
            <a:off x="7098120" y="3085920"/>
            <a:ext cx="26082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000"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8"/>
          </p:nvPr>
        </p:nvSpPr>
        <p:spPr/>
        <p:txBody>
          <a:bodyPr/>
          <a:lstStyle/>
          <a:p>
            <a:fld id="{01C3FF03-F37B-4ECF-A46F-0D73292976D6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39528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7708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770800" y="308592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D96D24B-595E-4160-8C57-F944DD9341D2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endParaRPr lang="ru-RU" sz="33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16200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770800" y="1368000"/>
            <a:ext cx="395280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1620000" y="3085920"/>
            <a:ext cx="8100720" cy="1568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C644F37-9C43-4F1C-8217-F44C58B9DEC4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ftr" idx="1"/>
          </p:nvPr>
        </p:nvSpPr>
        <p:spPr>
          <a:xfrm>
            <a:off x="3339000" y="5256000"/>
            <a:ext cx="3401640" cy="301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ru-RU" sz="140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7119000" y="5256000"/>
            <a:ext cx="2267640" cy="301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CBA01EE-BD9E-4893-A45B-74C7185A40B2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692640" y="5256000"/>
            <a:ext cx="2267640" cy="301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0920" cy="3287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ftr" idx="4"/>
          </p:nvPr>
        </p:nvSpPr>
        <p:spPr>
          <a:xfrm>
            <a:off x="3447360" y="5165280"/>
            <a:ext cx="3194280" cy="38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ctr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 idx="5"/>
          </p:nvPr>
        </p:nvSpPr>
        <p:spPr>
          <a:xfrm>
            <a:off x="7227360" y="5165280"/>
            <a:ext cx="2347560" cy="38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3291474-31C4-4B40-93B1-F500978399A7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dt" idx="6"/>
          </p:nvPr>
        </p:nvSpPr>
        <p:spPr>
          <a:xfrm>
            <a:off x="504000" y="5165280"/>
            <a:ext cx="2347560" cy="38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ftr" idx="7"/>
          </p:nvPr>
        </p:nvSpPr>
        <p:spPr>
          <a:xfrm>
            <a:off x="3447360" y="5165280"/>
            <a:ext cx="3194280" cy="38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ctr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ldNum" idx="8"/>
          </p:nvPr>
        </p:nvSpPr>
        <p:spPr>
          <a:xfrm>
            <a:off x="7227360" y="5165280"/>
            <a:ext cx="2347560" cy="38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E729DFD-FCB5-43DD-A4DC-562AA5FA1784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400" b="0" strike="noStrike" spc="-1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 idx="9"/>
          </p:nvPr>
        </p:nvSpPr>
        <p:spPr>
          <a:xfrm>
            <a:off x="504000" y="5165280"/>
            <a:ext cx="2347560" cy="38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ftr" idx="10"/>
          </p:nvPr>
        </p:nvSpPr>
        <p:spPr>
          <a:xfrm>
            <a:off x="3339000" y="5256000"/>
            <a:ext cx="3401640" cy="301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ru-RU" sz="140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124" name="PlaceHolder 2"/>
          <p:cNvSpPr>
            <a:spLocks noGrp="1"/>
          </p:cNvSpPr>
          <p:nvPr>
            <p:ph type="sldNum" idx="11"/>
          </p:nvPr>
        </p:nvSpPr>
        <p:spPr>
          <a:xfrm>
            <a:off x="7119000" y="5256000"/>
            <a:ext cx="2267640" cy="301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F776FA0-9807-4008-8489-8209CBE07F0B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dt" idx="12"/>
          </p:nvPr>
        </p:nvSpPr>
        <p:spPr>
          <a:xfrm>
            <a:off x="692640" y="5256000"/>
            <a:ext cx="2267640" cy="301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126" name="PlaceHolder 4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3287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200" cy="3287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  <p:sp>
        <p:nvSpPr>
          <p:cNvPr id="167" name="PlaceHolder 4"/>
          <p:cNvSpPr>
            <a:spLocks noGrp="1"/>
          </p:cNvSpPr>
          <p:nvPr>
            <p:ph type="ftr" idx="13"/>
          </p:nvPr>
        </p:nvSpPr>
        <p:spPr>
          <a:xfrm>
            <a:off x="3447360" y="5165280"/>
            <a:ext cx="3194280" cy="38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ctr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168" name="PlaceHolder 5"/>
          <p:cNvSpPr>
            <a:spLocks noGrp="1"/>
          </p:cNvSpPr>
          <p:nvPr>
            <p:ph type="sldNum" idx="14"/>
          </p:nvPr>
        </p:nvSpPr>
        <p:spPr>
          <a:xfrm>
            <a:off x="7227360" y="5165280"/>
            <a:ext cx="2347560" cy="38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48257EF-D5EA-4C17-98E2-D549695F5701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400" b="0" strike="noStrike" spc="-1">
              <a:latin typeface="Times New Roman"/>
            </a:endParaRPr>
          </a:p>
        </p:txBody>
      </p:sp>
      <p:sp>
        <p:nvSpPr>
          <p:cNvPr id="169" name="PlaceHolder 6"/>
          <p:cNvSpPr>
            <a:spLocks noGrp="1"/>
          </p:cNvSpPr>
          <p:nvPr>
            <p:ph type="dt" idx="15"/>
          </p:nvPr>
        </p:nvSpPr>
        <p:spPr>
          <a:xfrm>
            <a:off x="504000" y="5165280"/>
            <a:ext cx="2347560" cy="38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/>
    <p:bodyStyle/>
    <p:otherStyle/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720" cy="93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buNone/>
            </a:pPr>
            <a:r>
              <a:rPr lang="ru-RU" sz="3300" b="0" strike="noStrike" spc="-1">
                <a:solidFill>
                  <a:srgbClr val="050505"/>
                </a:solidFill>
                <a:latin typeface="Times New Roman"/>
              </a:rPr>
              <a:t>Для правки текста заглавия щёлкните мышью</a:t>
            </a:r>
          </a:p>
        </p:txBody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8100720" cy="328860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txBody>
          <a:bodyPr lIns="0" tIns="0" rIns="0" bIns="0" anchor="t">
            <a:noAutofit/>
          </a:bodyPr>
          <a:lstStyle/>
          <a:p>
            <a:pPr marL="432000" indent="-324000">
              <a:spcAft>
                <a:spcPts val="1060"/>
              </a:spcAft>
              <a:buClr>
                <a:srgbClr val="000000"/>
              </a:buClr>
              <a:buSzPct val="40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50505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Aft>
                <a:spcPts val="848"/>
              </a:spcAft>
              <a:buClr>
                <a:srgbClr val="000000"/>
              </a:buClr>
              <a:buSzPct val="40000"/>
              <a:buFont typeface="Wingdings" charset="2"/>
              <a:buChar char=""/>
            </a:pPr>
            <a:r>
              <a:rPr lang="ru-RU" sz="2100" b="0" strike="noStrike" spc="-1">
                <a:solidFill>
                  <a:srgbClr val="050505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Aft>
                <a:spcPts val="632"/>
              </a:spcAft>
              <a:buClr>
                <a:srgbClr val="000000"/>
              </a:buClr>
              <a:buSzPct val="40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50505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Aft>
                <a:spcPts val="422"/>
              </a:spcAft>
              <a:buClr>
                <a:srgbClr val="000000"/>
              </a:buClr>
              <a:buSzPct val="40000"/>
              <a:buFont typeface="Wingdings" charset="2"/>
              <a:buChar char=""/>
            </a:pPr>
            <a:r>
              <a:rPr lang="ru-RU" sz="1500" b="0" strike="noStrike" spc="-1">
                <a:solidFill>
                  <a:srgbClr val="050505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Aft>
                <a:spcPts val="210"/>
              </a:spcAft>
              <a:buClr>
                <a:srgbClr val="000000"/>
              </a:buClr>
              <a:buSzPct val="40000"/>
              <a:buFont typeface="Wingdings" charset="2"/>
              <a:buChar char=""/>
            </a:pPr>
            <a:r>
              <a:rPr lang="ru-RU" sz="1500" b="0" strike="noStrike" spc="-1">
                <a:solidFill>
                  <a:srgbClr val="050505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Aft>
                <a:spcPts val="210"/>
              </a:spcAft>
              <a:buClr>
                <a:srgbClr val="000000"/>
              </a:buClr>
              <a:buSzPct val="40000"/>
              <a:buFont typeface="Wingdings" charset="2"/>
              <a:buChar char=""/>
            </a:pPr>
            <a:r>
              <a:rPr lang="ru-RU" sz="1500" b="0" strike="noStrike" spc="-1">
                <a:solidFill>
                  <a:srgbClr val="050505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Aft>
                <a:spcPts val="210"/>
              </a:spcAft>
              <a:buClr>
                <a:srgbClr val="000000"/>
              </a:buClr>
              <a:buSzPct val="40000"/>
              <a:buFont typeface="Wingdings" charset="2"/>
              <a:buChar char=""/>
            </a:pPr>
            <a:r>
              <a:rPr lang="ru-RU" sz="1500" b="0" strike="noStrike" spc="-1">
                <a:solidFill>
                  <a:srgbClr val="050505"/>
                </a:solidFill>
                <a:latin typeface="Arial"/>
              </a:rPr>
              <a:t>Седьмой уровень структуры</a:t>
            </a:r>
          </a:p>
        </p:txBody>
      </p:sp>
      <p:sp>
        <p:nvSpPr>
          <p:cNvPr id="208" name="PlaceHolder 3"/>
          <p:cNvSpPr>
            <a:spLocks noGrp="1"/>
          </p:cNvSpPr>
          <p:nvPr>
            <p:ph type="dt" idx="16"/>
          </p:nvPr>
        </p:nvSpPr>
        <p:spPr>
          <a:xfrm>
            <a:off x="158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>
              <a:defRPr lang="ru-RU" sz="1400" b="0" strike="noStrike" spc="-1">
                <a:latin typeface="Arial"/>
              </a:defRPr>
            </a:lvl1pPr>
          </a:lstStyle>
          <a:p>
            <a:r>
              <a:rPr lang="ru-RU" sz="1400" b="0" strike="noStrike" spc="-1">
                <a:latin typeface="Arial"/>
              </a:rPr>
              <a:t>&lt;дата/время&gt;</a:t>
            </a:r>
          </a:p>
        </p:txBody>
      </p:sp>
      <p:sp>
        <p:nvSpPr>
          <p:cNvPr id="209" name="PlaceHolder 4"/>
          <p:cNvSpPr>
            <a:spLocks noGrp="1"/>
          </p:cNvSpPr>
          <p:nvPr>
            <p:ph type="ftr" idx="17"/>
          </p:nvPr>
        </p:nvSpPr>
        <p:spPr>
          <a:xfrm>
            <a:off x="3987000" y="5165280"/>
            <a:ext cx="319536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ru-RU" sz="1400" b="0" strike="noStrike" spc="-1">
                <a:latin typeface="Arial"/>
              </a:defRPr>
            </a:lvl1pPr>
          </a:lstStyle>
          <a:p>
            <a:pPr algn="r">
              <a:buNone/>
            </a:pPr>
            <a:r>
              <a:rPr lang="ru-RU" sz="1400" b="0" strike="noStrike" spc="-1">
                <a:latin typeface="Arial"/>
              </a:rPr>
              <a:t>&lt;нижний колонтитул&gt;</a:t>
            </a:r>
          </a:p>
        </p:txBody>
      </p:sp>
      <p:sp>
        <p:nvSpPr>
          <p:cNvPr id="210" name="PlaceHolder 5"/>
          <p:cNvSpPr>
            <a:spLocks noGrp="1"/>
          </p:cNvSpPr>
          <p:nvPr>
            <p:ph type="sldNum" idx="18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ru-RU" sz="1400" b="0" strike="noStrike" spc="-1">
                <a:latin typeface="Arial"/>
              </a:defRPr>
            </a:lvl1pPr>
          </a:lstStyle>
          <a:p>
            <a:pPr algn="r">
              <a:buNone/>
            </a:pPr>
            <a:fld id="{E847E182-BEAF-4EC8-85D5-EE30F36A96F0}" type="slidenum">
              <a:rPr lang="ru-RU" sz="1400" b="0" strike="noStrike" spc="-1">
                <a:latin typeface="Arial"/>
              </a:rPr>
              <a:pPr algn="r">
                <a:buNone/>
              </a:pPr>
              <a:t>‹#›</a:t>
            </a:fld>
            <a:endParaRPr lang="ru-RU" sz="1400" b="0" strike="noStrike" spc="-1">
              <a:latin typeface="Arial"/>
            </a:endParaRPr>
          </a:p>
        </p:txBody>
      </p:sp>
      <p:cxnSp>
        <p:nvCxnSpPr>
          <p:cNvPr id="211" name="Прямая со стрелкой 210"/>
          <p:cNvCxnSpPr/>
          <p:nvPr/>
        </p:nvCxnSpPr>
        <p:spPr>
          <a:xfrm>
            <a:off x="540000" y="306360"/>
            <a:ext cx="720360" cy="360"/>
          </a:xfrm>
          <a:prstGeom prst="straightConnector1">
            <a:avLst/>
          </a:prstGeom>
          <a:ln w="0">
            <a:solidFill>
              <a:srgbClr val="3465A4"/>
            </a:solidFill>
          </a:ln>
        </p:spPr>
      </p:cxnSp>
      <p:cxnSp>
        <p:nvCxnSpPr>
          <p:cNvPr id="212" name="Прямая со стрелкой 211"/>
          <p:cNvCxnSpPr/>
          <p:nvPr/>
        </p:nvCxnSpPr>
        <p:spPr>
          <a:xfrm>
            <a:off x="720000" y="486360"/>
            <a:ext cx="360360" cy="360"/>
          </a:xfrm>
          <a:prstGeom prst="straightConnector1">
            <a:avLst/>
          </a:prstGeom>
          <a:ln w="0">
            <a:solidFill>
              <a:srgbClr val="3465A4"/>
            </a:solidFill>
          </a:ln>
        </p:spPr>
      </p:cxnSp>
      <p:cxnSp>
        <p:nvCxnSpPr>
          <p:cNvPr id="213" name="Прямая со стрелкой 212"/>
          <p:cNvCxnSpPr/>
          <p:nvPr/>
        </p:nvCxnSpPr>
        <p:spPr>
          <a:xfrm>
            <a:off x="864000" y="702360"/>
            <a:ext cx="72360" cy="360"/>
          </a:xfrm>
          <a:prstGeom prst="straightConnector1">
            <a:avLst/>
          </a:prstGeom>
          <a:ln w="0">
            <a:solidFill>
              <a:srgbClr val="3465A4"/>
            </a:solidFill>
          </a:ln>
        </p:spPr>
      </p:cxnSp>
      <p:cxnSp>
        <p:nvCxnSpPr>
          <p:cNvPr id="214" name="Прямая со стрелкой 213"/>
          <p:cNvCxnSpPr/>
          <p:nvPr/>
        </p:nvCxnSpPr>
        <p:spPr>
          <a:xfrm>
            <a:off x="720000" y="126360"/>
            <a:ext cx="360360" cy="360"/>
          </a:xfrm>
          <a:prstGeom prst="straightConnector1">
            <a:avLst/>
          </a:prstGeom>
          <a:ln w="0">
            <a:solidFill>
              <a:srgbClr val="3465A4"/>
            </a:solidFill>
          </a:ln>
        </p:spPr>
      </p:cxnSp>
      <p:cxnSp>
        <p:nvCxnSpPr>
          <p:cNvPr id="215" name="Прямая со стрелкой 214"/>
          <p:cNvCxnSpPr/>
          <p:nvPr/>
        </p:nvCxnSpPr>
        <p:spPr>
          <a:xfrm>
            <a:off x="864000" y="954360"/>
            <a:ext cx="72360" cy="360"/>
          </a:xfrm>
          <a:prstGeom prst="straightConnector1">
            <a:avLst/>
          </a:prstGeom>
          <a:ln w="0">
            <a:solidFill>
              <a:srgbClr val="3465A4"/>
            </a:solidFill>
          </a:ln>
        </p:spPr>
      </p:cxnSp>
      <p:cxnSp>
        <p:nvCxnSpPr>
          <p:cNvPr id="216" name="Прямая со стрелкой 215"/>
          <p:cNvCxnSpPr/>
          <p:nvPr/>
        </p:nvCxnSpPr>
        <p:spPr>
          <a:xfrm flipH="1">
            <a:off x="540000" y="1350360"/>
            <a:ext cx="720360" cy="360"/>
          </a:xfrm>
          <a:prstGeom prst="straightConnector1">
            <a:avLst/>
          </a:prstGeom>
          <a:ln w="0">
            <a:solidFill>
              <a:srgbClr val="3465A4"/>
            </a:solidFill>
          </a:ln>
        </p:spPr>
      </p:cxnSp>
      <p:cxnSp>
        <p:nvCxnSpPr>
          <p:cNvPr id="217" name="Прямая со стрелкой 216"/>
          <p:cNvCxnSpPr/>
          <p:nvPr/>
        </p:nvCxnSpPr>
        <p:spPr>
          <a:xfrm flipH="1">
            <a:off x="720000" y="1170360"/>
            <a:ext cx="360360" cy="360"/>
          </a:xfrm>
          <a:prstGeom prst="straightConnector1">
            <a:avLst/>
          </a:prstGeom>
          <a:ln w="0">
            <a:solidFill>
              <a:srgbClr val="3465A4"/>
            </a:solidFill>
          </a:ln>
        </p:spPr>
      </p:cxnSp>
      <p:cxnSp>
        <p:nvCxnSpPr>
          <p:cNvPr id="218" name="Прямая со стрелкой 217"/>
          <p:cNvCxnSpPr/>
          <p:nvPr/>
        </p:nvCxnSpPr>
        <p:spPr>
          <a:xfrm flipH="1">
            <a:off x="720000" y="1530360"/>
            <a:ext cx="360360" cy="360"/>
          </a:xfrm>
          <a:prstGeom prst="straightConnector1">
            <a:avLst/>
          </a:prstGeom>
          <a:ln w="0">
            <a:solidFill>
              <a:srgbClr val="3465A4"/>
            </a:solidFill>
          </a:ln>
        </p:spPr>
      </p:cxnSp>
      <p:cxnSp>
        <p:nvCxnSpPr>
          <p:cNvPr id="219" name="Прямая со стрелкой 218"/>
          <p:cNvCxnSpPr/>
          <p:nvPr/>
        </p:nvCxnSpPr>
        <p:spPr>
          <a:xfrm flipH="1">
            <a:off x="864000" y="1746360"/>
            <a:ext cx="72360" cy="360"/>
          </a:xfrm>
          <a:prstGeom prst="straightConnector1">
            <a:avLst/>
          </a:prstGeom>
          <a:ln w="0">
            <a:solidFill>
              <a:srgbClr val="3465A4"/>
            </a:solidFill>
          </a:ln>
        </p:spPr>
      </p:cxnSp>
      <p:cxnSp>
        <p:nvCxnSpPr>
          <p:cNvPr id="220" name="Прямая со стрелкой 219"/>
          <p:cNvCxnSpPr/>
          <p:nvPr/>
        </p:nvCxnSpPr>
        <p:spPr>
          <a:xfrm flipH="1">
            <a:off x="864000" y="1998360"/>
            <a:ext cx="72360" cy="360"/>
          </a:xfrm>
          <a:prstGeom prst="straightConnector1">
            <a:avLst/>
          </a:prstGeom>
          <a:ln w="0">
            <a:solidFill>
              <a:srgbClr val="3465A4"/>
            </a:solidFill>
          </a:ln>
        </p:spPr>
      </p:cxnSp>
      <p:cxnSp>
        <p:nvCxnSpPr>
          <p:cNvPr id="221" name="Прямая со стрелкой 220"/>
          <p:cNvCxnSpPr/>
          <p:nvPr/>
        </p:nvCxnSpPr>
        <p:spPr>
          <a:xfrm>
            <a:off x="540000" y="2394360"/>
            <a:ext cx="720360" cy="360"/>
          </a:xfrm>
          <a:prstGeom prst="straightConnector1">
            <a:avLst/>
          </a:prstGeom>
          <a:ln w="0">
            <a:solidFill>
              <a:srgbClr val="3465A4"/>
            </a:solidFill>
          </a:ln>
        </p:spPr>
      </p:cxnSp>
      <p:cxnSp>
        <p:nvCxnSpPr>
          <p:cNvPr id="222" name="Прямая со стрелкой 221"/>
          <p:cNvCxnSpPr/>
          <p:nvPr/>
        </p:nvCxnSpPr>
        <p:spPr>
          <a:xfrm>
            <a:off x="720000" y="2214360"/>
            <a:ext cx="360360" cy="360"/>
          </a:xfrm>
          <a:prstGeom prst="straightConnector1">
            <a:avLst/>
          </a:prstGeom>
          <a:ln w="0">
            <a:solidFill>
              <a:srgbClr val="3465A4"/>
            </a:solidFill>
          </a:ln>
        </p:spPr>
      </p:cxnSp>
      <p:cxnSp>
        <p:nvCxnSpPr>
          <p:cNvPr id="223" name="Прямая со стрелкой 222"/>
          <p:cNvCxnSpPr/>
          <p:nvPr/>
        </p:nvCxnSpPr>
        <p:spPr>
          <a:xfrm>
            <a:off x="720000" y="2583720"/>
            <a:ext cx="360360" cy="360"/>
          </a:xfrm>
          <a:prstGeom prst="straightConnector1">
            <a:avLst/>
          </a:prstGeom>
          <a:ln w="0">
            <a:solidFill>
              <a:srgbClr val="3465A4"/>
            </a:solidFill>
          </a:ln>
        </p:spPr>
      </p:cxnSp>
      <p:cxnSp>
        <p:nvCxnSpPr>
          <p:cNvPr id="224" name="Прямая со стрелкой 223"/>
          <p:cNvCxnSpPr/>
          <p:nvPr/>
        </p:nvCxnSpPr>
        <p:spPr>
          <a:xfrm>
            <a:off x="864000" y="2799720"/>
            <a:ext cx="72360" cy="360"/>
          </a:xfrm>
          <a:prstGeom prst="straightConnector1">
            <a:avLst/>
          </a:prstGeom>
          <a:ln w="0">
            <a:solidFill>
              <a:srgbClr val="3465A4"/>
            </a:solidFill>
          </a:ln>
        </p:spPr>
      </p:cxnSp>
      <p:cxnSp>
        <p:nvCxnSpPr>
          <p:cNvPr id="225" name="Прямая со стрелкой 224"/>
          <p:cNvCxnSpPr/>
          <p:nvPr/>
        </p:nvCxnSpPr>
        <p:spPr>
          <a:xfrm>
            <a:off x="864000" y="3052080"/>
            <a:ext cx="72360" cy="360"/>
          </a:xfrm>
          <a:prstGeom prst="straightConnector1">
            <a:avLst/>
          </a:prstGeom>
          <a:ln w="0">
            <a:solidFill>
              <a:srgbClr val="3465A4"/>
            </a:solidFill>
          </a:ln>
        </p:spPr>
      </p:cxnSp>
      <p:cxnSp>
        <p:nvCxnSpPr>
          <p:cNvPr id="226" name="Прямая со стрелкой 225"/>
          <p:cNvCxnSpPr/>
          <p:nvPr/>
        </p:nvCxnSpPr>
        <p:spPr>
          <a:xfrm flipH="1">
            <a:off x="540000" y="3448080"/>
            <a:ext cx="720360" cy="360"/>
          </a:xfrm>
          <a:prstGeom prst="straightConnector1">
            <a:avLst/>
          </a:prstGeom>
          <a:ln w="0">
            <a:solidFill>
              <a:srgbClr val="3465A4"/>
            </a:solidFill>
          </a:ln>
        </p:spPr>
      </p:cxnSp>
      <p:cxnSp>
        <p:nvCxnSpPr>
          <p:cNvPr id="227" name="Прямая со стрелкой 226"/>
          <p:cNvCxnSpPr/>
          <p:nvPr/>
        </p:nvCxnSpPr>
        <p:spPr>
          <a:xfrm flipH="1">
            <a:off x="738720" y="3268080"/>
            <a:ext cx="360360" cy="360"/>
          </a:xfrm>
          <a:prstGeom prst="straightConnector1">
            <a:avLst/>
          </a:prstGeom>
          <a:ln w="0">
            <a:solidFill>
              <a:srgbClr val="3465A4"/>
            </a:solidFill>
          </a:ln>
        </p:spPr>
      </p:cxnSp>
      <p:cxnSp>
        <p:nvCxnSpPr>
          <p:cNvPr id="228" name="Прямая со стрелкой 227"/>
          <p:cNvCxnSpPr/>
          <p:nvPr/>
        </p:nvCxnSpPr>
        <p:spPr>
          <a:xfrm flipH="1">
            <a:off x="729360" y="3637080"/>
            <a:ext cx="360360" cy="360"/>
          </a:xfrm>
          <a:prstGeom prst="straightConnector1">
            <a:avLst/>
          </a:prstGeom>
          <a:ln w="0">
            <a:solidFill>
              <a:srgbClr val="3465A4"/>
            </a:solidFill>
          </a:ln>
        </p:spPr>
      </p:cxnSp>
      <p:cxnSp>
        <p:nvCxnSpPr>
          <p:cNvPr id="229" name="Прямая со стрелкой 228"/>
          <p:cNvCxnSpPr/>
          <p:nvPr/>
        </p:nvCxnSpPr>
        <p:spPr>
          <a:xfrm flipH="1">
            <a:off x="873360" y="3853080"/>
            <a:ext cx="72360" cy="360"/>
          </a:xfrm>
          <a:prstGeom prst="straightConnector1">
            <a:avLst/>
          </a:prstGeom>
          <a:ln w="0">
            <a:solidFill>
              <a:srgbClr val="3465A4"/>
            </a:solidFill>
          </a:ln>
        </p:spPr>
      </p:cxnSp>
      <p:cxnSp>
        <p:nvCxnSpPr>
          <p:cNvPr id="230" name="Прямая со стрелкой 229"/>
          <p:cNvCxnSpPr/>
          <p:nvPr/>
        </p:nvCxnSpPr>
        <p:spPr>
          <a:xfrm flipH="1">
            <a:off x="873360" y="4105080"/>
            <a:ext cx="72360" cy="360"/>
          </a:xfrm>
          <a:prstGeom prst="straightConnector1">
            <a:avLst/>
          </a:prstGeom>
          <a:ln w="0">
            <a:solidFill>
              <a:srgbClr val="3465A4"/>
            </a:solidFill>
          </a:ln>
        </p:spPr>
      </p:cxnSp>
      <p:cxnSp>
        <p:nvCxnSpPr>
          <p:cNvPr id="231" name="Прямая со стрелкой 230"/>
          <p:cNvCxnSpPr/>
          <p:nvPr/>
        </p:nvCxnSpPr>
        <p:spPr>
          <a:xfrm>
            <a:off x="549360" y="4501080"/>
            <a:ext cx="720360" cy="360"/>
          </a:xfrm>
          <a:prstGeom prst="straightConnector1">
            <a:avLst/>
          </a:prstGeom>
          <a:ln w="0">
            <a:solidFill>
              <a:srgbClr val="3465A4"/>
            </a:solidFill>
          </a:ln>
        </p:spPr>
      </p:cxnSp>
      <p:cxnSp>
        <p:nvCxnSpPr>
          <p:cNvPr id="232" name="Прямая со стрелкой 231"/>
          <p:cNvCxnSpPr/>
          <p:nvPr/>
        </p:nvCxnSpPr>
        <p:spPr>
          <a:xfrm>
            <a:off x="729360" y="4321080"/>
            <a:ext cx="360360" cy="360"/>
          </a:xfrm>
          <a:prstGeom prst="straightConnector1">
            <a:avLst/>
          </a:prstGeom>
          <a:ln w="0">
            <a:solidFill>
              <a:srgbClr val="3465A4"/>
            </a:solidFill>
          </a:ln>
        </p:spPr>
      </p:cxnSp>
      <p:cxnSp>
        <p:nvCxnSpPr>
          <p:cNvPr id="233" name="Прямая со стрелкой 232"/>
          <p:cNvCxnSpPr/>
          <p:nvPr/>
        </p:nvCxnSpPr>
        <p:spPr>
          <a:xfrm>
            <a:off x="729360" y="4681080"/>
            <a:ext cx="360360" cy="360"/>
          </a:xfrm>
          <a:prstGeom prst="straightConnector1">
            <a:avLst/>
          </a:prstGeom>
          <a:ln w="0">
            <a:solidFill>
              <a:srgbClr val="3465A4"/>
            </a:solidFill>
          </a:ln>
        </p:spPr>
      </p:cxnSp>
      <p:cxnSp>
        <p:nvCxnSpPr>
          <p:cNvPr id="234" name="Прямая со стрелкой 233"/>
          <p:cNvCxnSpPr/>
          <p:nvPr/>
        </p:nvCxnSpPr>
        <p:spPr>
          <a:xfrm>
            <a:off x="873360" y="4897080"/>
            <a:ext cx="72360" cy="360"/>
          </a:xfrm>
          <a:prstGeom prst="straightConnector1">
            <a:avLst/>
          </a:prstGeom>
          <a:ln w="0">
            <a:solidFill>
              <a:srgbClr val="3465A4"/>
            </a:solidFill>
          </a:ln>
        </p:spPr>
      </p:cxnSp>
      <p:cxnSp>
        <p:nvCxnSpPr>
          <p:cNvPr id="235" name="Прямая со стрелкой 234"/>
          <p:cNvCxnSpPr/>
          <p:nvPr/>
        </p:nvCxnSpPr>
        <p:spPr>
          <a:xfrm>
            <a:off x="873360" y="5149080"/>
            <a:ext cx="72360" cy="360"/>
          </a:xfrm>
          <a:prstGeom prst="straightConnector1">
            <a:avLst/>
          </a:prstGeom>
          <a:ln w="0">
            <a:solidFill>
              <a:srgbClr val="3465A4"/>
            </a:solidFill>
          </a:ln>
        </p:spPr>
      </p:cxnSp>
      <p:cxnSp>
        <p:nvCxnSpPr>
          <p:cNvPr id="236" name="Прямая со стрелкой 235"/>
          <p:cNvCxnSpPr/>
          <p:nvPr/>
        </p:nvCxnSpPr>
        <p:spPr>
          <a:xfrm flipH="1">
            <a:off x="549360" y="5545080"/>
            <a:ext cx="720360" cy="360"/>
          </a:xfrm>
          <a:prstGeom prst="straightConnector1">
            <a:avLst/>
          </a:prstGeom>
          <a:ln w="0">
            <a:solidFill>
              <a:srgbClr val="3465A4"/>
            </a:solidFill>
          </a:ln>
        </p:spPr>
      </p:cxnSp>
      <p:cxnSp>
        <p:nvCxnSpPr>
          <p:cNvPr id="237" name="Прямая со стрелкой 236"/>
          <p:cNvCxnSpPr/>
          <p:nvPr/>
        </p:nvCxnSpPr>
        <p:spPr>
          <a:xfrm flipH="1">
            <a:off x="729360" y="5365080"/>
            <a:ext cx="360360" cy="360"/>
          </a:xfrm>
          <a:prstGeom prst="straightConnector1">
            <a:avLst/>
          </a:prstGeom>
          <a:ln w="0">
            <a:solidFill>
              <a:srgbClr val="3465A4"/>
            </a:solidFill>
          </a:ln>
        </p:spPr>
      </p:cxnSp>
      <p:sp>
        <p:nvSpPr>
          <p:cNvPr id="238" name="Овал 237"/>
          <p:cNvSpPr/>
          <p:nvPr/>
        </p:nvSpPr>
        <p:spPr>
          <a:xfrm>
            <a:off x="1260000" y="21636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9" name="Овал 238"/>
          <p:cNvSpPr/>
          <p:nvPr/>
        </p:nvSpPr>
        <p:spPr>
          <a:xfrm>
            <a:off x="1080000" y="39636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0" name="Овал 239"/>
          <p:cNvSpPr/>
          <p:nvPr/>
        </p:nvSpPr>
        <p:spPr>
          <a:xfrm>
            <a:off x="1080000" y="3636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1" name="Овал 240"/>
          <p:cNvSpPr/>
          <p:nvPr/>
        </p:nvSpPr>
        <p:spPr>
          <a:xfrm>
            <a:off x="936000" y="61236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2" name="Овал 241"/>
          <p:cNvSpPr/>
          <p:nvPr/>
        </p:nvSpPr>
        <p:spPr>
          <a:xfrm>
            <a:off x="936000" y="86436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3" name="Овал 242"/>
          <p:cNvSpPr/>
          <p:nvPr/>
        </p:nvSpPr>
        <p:spPr>
          <a:xfrm flipH="1">
            <a:off x="1260000" y="126036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4" name="Овал 243"/>
          <p:cNvSpPr/>
          <p:nvPr/>
        </p:nvSpPr>
        <p:spPr>
          <a:xfrm flipH="1">
            <a:off x="1080000" y="108036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5" name="Овал 244"/>
          <p:cNvSpPr/>
          <p:nvPr/>
        </p:nvSpPr>
        <p:spPr>
          <a:xfrm flipH="1">
            <a:off x="1080000" y="144036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6" name="Овал 245"/>
          <p:cNvSpPr/>
          <p:nvPr/>
        </p:nvSpPr>
        <p:spPr>
          <a:xfrm flipH="1">
            <a:off x="936000" y="165636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7" name="Овал 246"/>
          <p:cNvSpPr/>
          <p:nvPr/>
        </p:nvSpPr>
        <p:spPr>
          <a:xfrm flipH="1">
            <a:off x="936000" y="190836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8" name="Овал 247"/>
          <p:cNvSpPr/>
          <p:nvPr/>
        </p:nvSpPr>
        <p:spPr>
          <a:xfrm>
            <a:off x="1260000" y="230436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9" name="Овал 248"/>
          <p:cNvSpPr/>
          <p:nvPr/>
        </p:nvSpPr>
        <p:spPr>
          <a:xfrm>
            <a:off x="1080000" y="212436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0" name="Овал 249"/>
          <p:cNvSpPr/>
          <p:nvPr/>
        </p:nvSpPr>
        <p:spPr>
          <a:xfrm>
            <a:off x="1080000" y="249372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1" name="Овал 250"/>
          <p:cNvSpPr/>
          <p:nvPr/>
        </p:nvSpPr>
        <p:spPr>
          <a:xfrm>
            <a:off x="936000" y="270972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2" name="Овал 251"/>
          <p:cNvSpPr/>
          <p:nvPr/>
        </p:nvSpPr>
        <p:spPr>
          <a:xfrm>
            <a:off x="936000" y="296208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3" name="Овал 252"/>
          <p:cNvSpPr/>
          <p:nvPr/>
        </p:nvSpPr>
        <p:spPr>
          <a:xfrm flipH="1">
            <a:off x="1260000" y="335808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4" name="Овал 253"/>
          <p:cNvSpPr/>
          <p:nvPr/>
        </p:nvSpPr>
        <p:spPr>
          <a:xfrm flipH="1">
            <a:off x="1098720" y="317808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5" name="Овал 254"/>
          <p:cNvSpPr/>
          <p:nvPr/>
        </p:nvSpPr>
        <p:spPr>
          <a:xfrm flipH="1">
            <a:off x="1089360" y="354708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6" name="Овал 255"/>
          <p:cNvSpPr/>
          <p:nvPr/>
        </p:nvSpPr>
        <p:spPr>
          <a:xfrm flipH="1">
            <a:off x="945360" y="376308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7" name="Овал 256"/>
          <p:cNvSpPr/>
          <p:nvPr/>
        </p:nvSpPr>
        <p:spPr>
          <a:xfrm flipH="1">
            <a:off x="945360" y="401508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8" name="Овал 257"/>
          <p:cNvSpPr/>
          <p:nvPr/>
        </p:nvSpPr>
        <p:spPr>
          <a:xfrm>
            <a:off x="1269360" y="441108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9" name="Овал 258"/>
          <p:cNvSpPr/>
          <p:nvPr/>
        </p:nvSpPr>
        <p:spPr>
          <a:xfrm>
            <a:off x="1089360" y="423108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0" name="Овал 259"/>
          <p:cNvSpPr/>
          <p:nvPr/>
        </p:nvSpPr>
        <p:spPr>
          <a:xfrm>
            <a:off x="1089360" y="459108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1" name="Овал 260"/>
          <p:cNvSpPr/>
          <p:nvPr/>
        </p:nvSpPr>
        <p:spPr>
          <a:xfrm>
            <a:off x="945360" y="480708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2" name="Овал 261"/>
          <p:cNvSpPr/>
          <p:nvPr/>
        </p:nvSpPr>
        <p:spPr>
          <a:xfrm>
            <a:off x="945360" y="505908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3" name="Овал 262"/>
          <p:cNvSpPr/>
          <p:nvPr/>
        </p:nvSpPr>
        <p:spPr>
          <a:xfrm flipH="1">
            <a:off x="369360" y="545508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4" name="Овал 263"/>
          <p:cNvSpPr/>
          <p:nvPr/>
        </p:nvSpPr>
        <p:spPr>
          <a:xfrm flipH="1">
            <a:off x="549360" y="527508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5" name="Овал 264"/>
          <p:cNvSpPr/>
          <p:nvPr/>
        </p:nvSpPr>
        <p:spPr>
          <a:xfrm>
            <a:off x="360000" y="21636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6" name="Овал 265"/>
          <p:cNvSpPr/>
          <p:nvPr/>
        </p:nvSpPr>
        <p:spPr>
          <a:xfrm>
            <a:off x="540000" y="39636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7" name="Овал 266"/>
          <p:cNvSpPr/>
          <p:nvPr/>
        </p:nvSpPr>
        <p:spPr>
          <a:xfrm>
            <a:off x="540000" y="3636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8" name="Овал 267"/>
          <p:cNvSpPr/>
          <p:nvPr/>
        </p:nvSpPr>
        <p:spPr>
          <a:xfrm>
            <a:off x="684000" y="61236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9" name="Овал 268"/>
          <p:cNvSpPr/>
          <p:nvPr/>
        </p:nvSpPr>
        <p:spPr>
          <a:xfrm>
            <a:off x="684000" y="86436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0" name="Овал 269"/>
          <p:cNvSpPr/>
          <p:nvPr/>
        </p:nvSpPr>
        <p:spPr>
          <a:xfrm flipH="1">
            <a:off x="360000" y="126036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1" name="Овал 270"/>
          <p:cNvSpPr/>
          <p:nvPr/>
        </p:nvSpPr>
        <p:spPr>
          <a:xfrm flipH="1">
            <a:off x="540000" y="108036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2" name="Овал 271"/>
          <p:cNvSpPr/>
          <p:nvPr/>
        </p:nvSpPr>
        <p:spPr>
          <a:xfrm flipH="1">
            <a:off x="540000" y="144036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3" name="Овал 272"/>
          <p:cNvSpPr/>
          <p:nvPr/>
        </p:nvSpPr>
        <p:spPr>
          <a:xfrm flipH="1">
            <a:off x="684000" y="165636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4" name="Овал 273"/>
          <p:cNvSpPr/>
          <p:nvPr/>
        </p:nvSpPr>
        <p:spPr>
          <a:xfrm flipH="1">
            <a:off x="684000" y="190836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5" name="Овал 274"/>
          <p:cNvSpPr/>
          <p:nvPr/>
        </p:nvSpPr>
        <p:spPr>
          <a:xfrm>
            <a:off x="360000" y="230436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Овал 275"/>
          <p:cNvSpPr/>
          <p:nvPr/>
        </p:nvSpPr>
        <p:spPr>
          <a:xfrm>
            <a:off x="540000" y="212436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7" name="Овал 276"/>
          <p:cNvSpPr/>
          <p:nvPr/>
        </p:nvSpPr>
        <p:spPr>
          <a:xfrm>
            <a:off x="540000" y="249372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8" name="Овал 277"/>
          <p:cNvSpPr/>
          <p:nvPr/>
        </p:nvSpPr>
        <p:spPr>
          <a:xfrm>
            <a:off x="684000" y="270972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9" name="Овал 278"/>
          <p:cNvSpPr/>
          <p:nvPr/>
        </p:nvSpPr>
        <p:spPr>
          <a:xfrm>
            <a:off x="684000" y="296208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0" name="Овал 279"/>
          <p:cNvSpPr/>
          <p:nvPr/>
        </p:nvSpPr>
        <p:spPr>
          <a:xfrm flipH="1">
            <a:off x="360000" y="335808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1" name="Овал 280"/>
          <p:cNvSpPr/>
          <p:nvPr/>
        </p:nvSpPr>
        <p:spPr>
          <a:xfrm flipH="1">
            <a:off x="558720" y="317808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2" name="Овал 281"/>
          <p:cNvSpPr/>
          <p:nvPr/>
        </p:nvSpPr>
        <p:spPr>
          <a:xfrm flipH="1">
            <a:off x="549360" y="354708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3" name="Овал 282"/>
          <p:cNvSpPr/>
          <p:nvPr/>
        </p:nvSpPr>
        <p:spPr>
          <a:xfrm flipH="1">
            <a:off x="693360" y="376308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4" name="Овал 283"/>
          <p:cNvSpPr/>
          <p:nvPr/>
        </p:nvSpPr>
        <p:spPr>
          <a:xfrm flipH="1">
            <a:off x="693360" y="401508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5" name="Овал 284"/>
          <p:cNvSpPr/>
          <p:nvPr/>
        </p:nvSpPr>
        <p:spPr>
          <a:xfrm>
            <a:off x="369360" y="441108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6" name="Овал 285"/>
          <p:cNvSpPr/>
          <p:nvPr/>
        </p:nvSpPr>
        <p:spPr>
          <a:xfrm>
            <a:off x="549360" y="423108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7" name="Овал 286"/>
          <p:cNvSpPr/>
          <p:nvPr/>
        </p:nvSpPr>
        <p:spPr>
          <a:xfrm>
            <a:off x="549360" y="459108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8" name="Овал 287"/>
          <p:cNvSpPr/>
          <p:nvPr/>
        </p:nvSpPr>
        <p:spPr>
          <a:xfrm>
            <a:off x="693360" y="480708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9" name="Овал 288"/>
          <p:cNvSpPr/>
          <p:nvPr/>
        </p:nvSpPr>
        <p:spPr>
          <a:xfrm>
            <a:off x="693360" y="505908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0" name="Овал 289"/>
          <p:cNvSpPr/>
          <p:nvPr/>
        </p:nvSpPr>
        <p:spPr>
          <a:xfrm flipH="1">
            <a:off x="1269360" y="545508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1" name="Овал 290"/>
          <p:cNvSpPr/>
          <p:nvPr/>
        </p:nvSpPr>
        <p:spPr>
          <a:xfrm flipH="1">
            <a:off x="1089360" y="5275080"/>
            <a:ext cx="180000" cy="180000"/>
          </a:xfrm>
          <a:prstGeom prst="ellips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PlaceHolder 1"/>
          <p:cNvSpPr>
            <a:spLocks noGrp="1"/>
          </p:cNvSpPr>
          <p:nvPr>
            <p:ph type="subTitle"/>
          </p:nvPr>
        </p:nvSpPr>
        <p:spPr>
          <a:xfrm>
            <a:off x="1301040" y="1440000"/>
            <a:ext cx="7559640" cy="2445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28600" indent="-228600"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32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Всероссийские проверочные работы:</a:t>
            </a:r>
            <a:endParaRPr lang="ru-RU" sz="3200" b="0" strike="noStrike" spc="-1" dirty="0">
              <a:latin typeface="Times New Roman"/>
            </a:endParaRPr>
          </a:p>
          <a:p>
            <a:pPr marL="228600" indent="-228600"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ru-RU" sz="32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основные изменения в 2025 году</a:t>
            </a:r>
            <a:endParaRPr lang="ru-RU" sz="3200" b="0" strike="noStrike" spc="-1" dirty="0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PlaceHolder 1"/>
          <p:cNvSpPr>
            <a:spLocks noGrp="1"/>
          </p:cNvSpPr>
          <p:nvPr>
            <p:ph/>
          </p:nvPr>
        </p:nvSpPr>
        <p:spPr>
          <a:xfrm>
            <a:off x="1800000" y="943560"/>
            <a:ext cx="7774920" cy="3670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6000"/>
          </a:bodyPr>
          <a:lstStyle/>
          <a:p>
            <a:pPr marL="108000" algn="just">
              <a:lnSpc>
                <a:spcPct val="90000"/>
              </a:lnSpc>
              <a:spcBef>
                <a:spcPts val="1414"/>
              </a:spcBef>
              <a:buNone/>
              <a:tabLst>
                <a:tab pos="0" algn="l"/>
              </a:tabLst>
            </a:pPr>
            <a:r>
              <a:rPr lang="ru-RU" sz="25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Приказ Федеральной службы по надзору в сфере образования и науки № 1008 от 13.05.2024 г. «Об утверждении состава участников, сроков и продолжительности проведения всероссийских проверочных работ в образовательных организациях, осуществляющих образовательную деятельность по образовательным программам НОО, ООО, СОО, а также перечня учебных предметов, по которым проводятся ВПР в ОО, осуществляющих образовательную деятельность по образовательным программам НОО, ООО, СОО, в 2024-2025 учебном году»</a:t>
            </a:r>
            <a:endParaRPr lang="ru-RU" sz="2500" b="0" strike="noStrike" spc="-1">
              <a:solidFill>
                <a:srgbClr val="050505"/>
              </a:solidFill>
              <a:latin typeface="Arial"/>
            </a:endParaRPr>
          </a:p>
          <a:p>
            <a:pPr marL="1080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ru-RU" sz="2800" b="0" strike="noStrike" spc="-1">
              <a:solidFill>
                <a:srgbClr val="050505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title"/>
          </p:nvPr>
        </p:nvSpPr>
        <p:spPr>
          <a:xfrm>
            <a:off x="692640" y="301680"/>
            <a:ext cx="8694000" cy="1095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490" b="0" strike="noStrike" spc="-1">
                <a:solidFill>
                  <a:srgbClr val="000000"/>
                </a:solidFill>
                <a:latin typeface="Calibri"/>
              </a:rPr>
              <a:t>                      </a:t>
            </a:r>
            <a:r>
              <a:rPr lang="ru-RU" sz="2400" b="1" strike="noStrike" spc="-1">
                <a:solidFill>
                  <a:srgbClr val="000000"/>
                </a:solidFill>
                <a:latin typeface="Cambria"/>
              </a:rPr>
              <a:t>Что изменилось в ВПР?</a:t>
            </a:r>
            <a:endParaRPr lang="ru-RU" sz="24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331" name="PlaceHolder 2"/>
          <p:cNvSpPr>
            <a:spLocks noGrp="1"/>
          </p:cNvSpPr>
          <p:nvPr>
            <p:ph/>
          </p:nvPr>
        </p:nvSpPr>
        <p:spPr>
          <a:xfrm>
            <a:off x="2160000" y="1509480"/>
            <a:ext cx="7226640" cy="3597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432000" indent="-324000">
              <a:lnSpc>
                <a:spcPct val="90000"/>
              </a:lnSpc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DejaVu Sans"/>
              </a:rPr>
              <a:t>изменения в предметах;</a:t>
            </a:r>
            <a:endParaRPr lang="ru-RU" sz="24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DejaVu Sans"/>
              </a:rPr>
              <a:t>изменение во времени выполнения работ;</a:t>
            </a:r>
            <a:endParaRPr lang="ru-RU" sz="24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DejaVu Sans"/>
              </a:rPr>
              <a:t>изменение в формате заданий</a:t>
            </a:r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PlaceHolder 1"/>
          <p:cNvSpPr>
            <a:spLocks noGrp="1"/>
          </p:cNvSpPr>
          <p:nvPr>
            <p:ph type="title"/>
          </p:nvPr>
        </p:nvSpPr>
        <p:spPr>
          <a:xfrm>
            <a:off x="540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4 класс</a:t>
            </a:r>
            <a:endParaRPr lang="ru-RU" sz="24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333" name="PlaceHolder 2"/>
          <p:cNvSpPr>
            <a:spLocks noGrp="1"/>
          </p:cNvSpPr>
          <p:nvPr>
            <p:ph/>
          </p:nvPr>
        </p:nvSpPr>
        <p:spPr>
          <a:xfrm>
            <a:off x="1620000" y="1326600"/>
            <a:ext cx="3310200" cy="3287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2024 год</a:t>
            </a:r>
            <a:endParaRPr lang="ru-RU" sz="24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Русский язык</a:t>
            </a:r>
            <a:endParaRPr lang="ru-RU" sz="28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Математика</a:t>
            </a:r>
            <a:endParaRPr lang="ru-RU" sz="28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Окружающий мир</a:t>
            </a:r>
            <a:endParaRPr lang="ru-RU" sz="28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3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200" cy="3287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5000" lnSpcReduction="10000"/>
          </a:bodyPr>
          <a:lstStyle/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2025 год</a:t>
            </a:r>
            <a:endParaRPr lang="ru-RU" sz="24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Русский зык</a:t>
            </a:r>
            <a:endParaRPr lang="ru-RU" sz="24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Математика</a:t>
            </a:r>
            <a:endParaRPr lang="ru-RU" sz="24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Один из предметов: окружающий мир, литературное чтение, иностранный язык</a:t>
            </a:r>
            <a:endParaRPr lang="ru-RU" sz="24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Время выполнения не более 45 минут</a:t>
            </a:r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2400" b="1" strike="noStrike" spc="-1">
                <a:solidFill>
                  <a:srgbClr val="000000"/>
                </a:solidFill>
                <a:latin typeface="Arial"/>
                <a:ea typeface="DejaVu Sans"/>
              </a:rPr>
              <a:t>5 класс</a:t>
            </a:r>
            <a:endParaRPr lang="ru-RU" sz="2400" b="1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336" name="PlaceHolder 2"/>
          <p:cNvSpPr>
            <a:spLocks noGrp="1"/>
          </p:cNvSpPr>
          <p:nvPr>
            <p:ph/>
          </p:nvPr>
        </p:nvSpPr>
        <p:spPr>
          <a:xfrm>
            <a:off x="1620000" y="1326600"/>
            <a:ext cx="3310200" cy="3287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2024 год</a:t>
            </a:r>
            <a:endParaRPr lang="ru-RU" sz="24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Русский язык</a:t>
            </a:r>
            <a:endParaRPr lang="ru-RU" sz="24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Математика</a:t>
            </a:r>
            <a:endParaRPr lang="ru-RU" sz="24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Биология</a:t>
            </a:r>
            <a:endParaRPr lang="ru-RU" sz="24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История </a:t>
            </a:r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3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200" cy="3287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2025 год</a:t>
            </a:r>
            <a:endParaRPr lang="ru-RU" sz="20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Русский язык</a:t>
            </a:r>
            <a:endParaRPr lang="ru-RU" sz="20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Математика</a:t>
            </a:r>
            <a:endParaRPr lang="ru-RU" sz="20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Один из предметов: история, литература, иностранный язык (не более 45 мин)</a:t>
            </a:r>
            <a:endParaRPr lang="ru-RU" sz="20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Один из предметов: география, биология (2 урока)</a:t>
            </a:r>
            <a:endParaRPr lang="ru-RU" sz="20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В компьютерной форме история (не более 45 минут), биология (2 урока)</a:t>
            </a:r>
            <a:endParaRPr lang="ru-RU" sz="2000" b="0" strike="noStrike" spc="-1">
              <a:solidFill>
                <a:srgbClr val="050505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2400" b="1" strike="noStrike" spc="-1">
                <a:solidFill>
                  <a:srgbClr val="000000"/>
                </a:solidFill>
                <a:latin typeface="Arial"/>
                <a:ea typeface="DejaVu Sans"/>
              </a:rPr>
              <a:t>6 класс</a:t>
            </a:r>
            <a:endParaRPr lang="ru-RU" sz="24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339" name="PlaceHolder 2"/>
          <p:cNvSpPr>
            <a:spLocks noGrp="1"/>
          </p:cNvSpPr>
          <p:nvPr>
            <p:ph/>
          </p:nvPr>
        </p:nvSpPr>
        <p:spPr>
          <a:xfrm>
            <a:off x="1620000" y="1326600"/>
            <a:ext cx="2700000" cy="3287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2024 год</a:t>
            </a:r>
            <a:endParaRPr lang="ru-RU" sz="20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Русский язык</a:t>
            </a:r>
            <a:endParaRPr lang="ru-RU" sz="20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Математика</a:t>
            </a:r>
            <a:endParaRPr lang="ru-RU" sz="20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Биология</a:t>
            </a:r>
            <a:endParaRPr lang="ru-RU" sz="20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История</a:t>
            </a:r>
            <a:endParaRPr lang="ru-RU" sz="20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География</a:t>
            </a:r>
            <a:endParaRPr lang="ru-RU" sz="20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Обществознание </a:t>
            </a:r>
            <a:endParaRPr lang="ru-RU" sz="20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40" name="PlaceHolder 3"/>
          <p:cNvSpPr>
            <a:spLocks noGrp="1"/>
          </p:cNvSpPr>
          <p:nvPr>
            <p:ph/>
          </p:nvPr>
        </p:nvSpPr>
        <p:spPr>
          <a:xfrm>
            <a:off x="4500000" y="1172520"/>
            <a:ext cx="5078880" cy="434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2025 год</a:t>
            </a:r>
            <a:endParaRPr lang="ru-RU" sz="18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Русский язык</a:t>
            </a:r>
            <a:endParaRPr lang="ru-RU" sz="18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Математика</a:t>
            </a:r>
            <a:endParaRPr lang="ru-RU" sz="18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Один из предметов: история, литература, иностранный язык, обществознание (не более 45 мин)</a:t>
            </a:r>
            <a:endParaRPr lang="ru-RU" sz="18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Один из предметов: география, биология (два урока)</a:t>
            </a:r>
            <a:endParaRPr lang="ru-RU" sz="18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В компьютерной форме один из предметов: история, обществознание (не более 45 мин)</a:t>
            </a:r>
            <a:endParaRPr lang="ru-RU" sz="18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В компьютерной форме один из предметов география, биология (2 урока)</a:t>
            </a:r>
            <a:endParaRPr lang="ru-RU" sz="1800" b="0" strike="noStrike" spc="-1">
              <a:solidFill>
                <a:srgbClr val="050505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2400" b="1" strike="noStrike" spc="-1">
                <a:solidFill>
                  <a:srgbClr val="000000"/>
                </a:solidFill>
                <a:latin typeface="Arial"/>
                <a:ea typeface="DejaVu Sans"/>
              </a:rPr>
              <a:t>7 класс</a:t>
            </a:r>
            <a:endParaRPr lang="ru-RU" sz="24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342" name="PlaceHolder 2"/>
          <p:cNvSpPr>
            <a:spLocks noGrp="1"/>
          </p:cNvSpPr>
          <p:nvPr>
            <p:ph/>
          </p:nvPr>
        </p:nvSpPr>
        <p:spPr>
          <a:xfrm>
            <a:off x="1260000" y="1392480"/>
            <a:ext cx="2340000" cy="3287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 lnSpcReduction="10000"/>
          </a:bodyPr>
          <a:lstStyle/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2024 год</a:t>
            </a:r>
            <a:endParaRPr lang="ru-RU" sz="24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Русский язык</a:t>
            </a:r>
            <a:endParaRPr lang="ru-RU" sz="24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Математика</a:t>
            </a:r>
            <a:endParaRPr lang="ru-RU" sz="24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Биология</a:t>
            </a:r>
            <a:endParaRPr lang="ru-RU" sz="24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История</a:t>
            </a:r>
            <a:endParaRPr lang="ru-RU" sz="24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География</a:t>
            </a:r>
            <a:endParaRPr lang="ru-RU" sz="24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Обществознание </a:t>
            </a:r>
            <a:endParaRPr lang="ru-RU" sz="24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43" name="PlaceHolder 3"/>
          <p:cNvSpPr>
            <a:spLocks noGrp="1"/>
          </p:cNvSpPr>
          <p:nvPr>
            <p:ph/>
          </p:nvPr>
        </p:nvSpPr>
        <p:spPr>
          <a:xfrm>
            <a:off x="3780000" y="1060560"/>
            <a:ext cx="579888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432000" indent="-324000" algn="ctr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2025 год</a:t>
            </a:r>
            <a:endParaRPr lang="ru-RU" sz="18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Русский язык (не более 45 минут)</a:t>
            </a:r>
            <a:endParaRPr lang="ru-RU" sz="18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Математика базовая или с углубленным изучением (2 урока)</a:t>
            </a:r>
            <a:endParaRPr lang="ru-RU" sz="18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Один из предметов: история, литература, иностранный язык, обществознание (не более 45 мин)</a:t>
            </a:r>
            <a:endParaRPr lang="ru-RU" sz="18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Один из предметов: география, биология, физика базовая или с углубленным изучением,информатика (2 урока)</a:t>
            </a:r>
            <a:endParaRPr lang="ru-RU" sz="18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В компьютерной форме один из предметов: история, обществознание (не более 45 мин)</a:t>
            </a:r>
            <a:endParaRPr lang="ru-RU" sz="18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В компьютерной форме один из предметов: география, биология  (2 урока)</a:t>
            </a:r>
            <a:endParaRPr lang="ru-RU" sz="1800" b="0" strike="noStrike" spc="-1">
              <a:solidFill>
                <a:srgbClr val="050505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2400" b="1" strike="noStrike" spc="-1">
                <a:solidFill>
                  <a:srgbClr val="000000"/>
                </a:solidFill>
                <a:latin typeface="Arial"/>
                <a:ea typeface="DejaVu Sans"/>
              </a:rPr>
              <a:t>8 класс</a:t>
            </a:r>
            <a:endParaRPr lang="ru-RU" sz="2400" b="0" strike="noStrike" spc="-1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345" name="PlaceHolder 2"/>
          <p:cNvSpPr>
            <a:spLocks noGrp="1"/>
          </p:cNvSpPr>
          <p:nvPr>
            <p:ph/>
          </p:nvPr>
        </p:nvSpPr>
        <p:spPr>
          <a:xfrm>
            <a:off x="1620000" y="1326600"/>
            <a:ext cx="2160000" cy="3287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 lnSpcReduction="10000"/>
          </a:bodyPr>
          <a:lstStyle/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2024 год</a:t>
            </a:r>
            <a:endParaRPr lang="ru-RU" sz="18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Русский язык</a:t>
            </a:r>
            <a:endParaRPr lang="ru-RU" sz="18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Математика</a:t>
            </a:r>
            <a:endParaRPr lang="ru-RU" sz="18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Биология</a:t>
            </a:r>
            <a:endParaRPr lang="ru-RU" sz="18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История</a:t>
            </a:r>
            <a:endParaRPr lang="ru-RU" sz="18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География</a:t>
            </a:r>
            <a:endParaRPr lang="ru-RU" sz="18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Обществознание</a:t>
            </a:r>
            <a:endParaRPr lang="ru-RU" sz="18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Физика</a:t>
            </a:r>
            <a:endParaRPr lang="ru-RU" sz="18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Химия </a:t>
            </a:r>
            <a:endParaRPr lang="ru-RU" sz="1800" b="0" strike="noStrike" spc="-1">
              <a:solidFill>
                <a:srgbClr val="050505"/>
              </a:solidFill>
              <a:latin typeface="Arial"/>
            </a:endParaRPr>
          </a:p>
        </p:txBody>
      </p:sp>
      <p:sp>
        <p:nvSpPr>
          <p:cNvPr id="346" name="PlaceHolder 3"/>
          <p:cNvSpPr>
            <a:spLocks noGrp="1"/>
          </p:cNvSpPr>
          <p:nvPr>
            <p:ph/>
          </p:nvPr>
        </p:nvSpPr>
        <p:spPr>
          <a:xfrm>
            <a:off x="3960000" y="1172520"/>
            <a:ext cx="5618880" cy="429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432000" indent="-324000" algn="ctr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2025 год</a:t>
            </a:r>
            <a:endParaRPr lang="ru-RU" sz="16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Русский язык (не более 45 мин)</a:t>
            </a:r>
            <a:endParaRPr lang="ru-RU" sz="16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Математика базовая или с углубленным изучением (не более 45 мин)</a:t>
            </a:r>
            <a:endParaRPr lang="ru-RU" sz="16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Один из предметов: история, литература, иностранный язык, обществознание (не более 45 минут)</a:t>
            </a:r>
            <a:endParaRPr lang="ru-RU" sz="16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Один из предметов: география, биология, физика базовая или с углубленным изучением, химия, информатика (2 урока, один урок не более 45 минут)</a:t>
            </a:r>
            <a:endParaRPr lang="ru-RU" sz="16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В компьютерной форме один из предметов: история, обществознание (не более 45 мин)</a:t>
            </a:r>
            <a:endParaRPr lang="ru-RU" sz="1600" b="0" strike="noStrike" spc="-1">
              <a:solidFill>
                <a:srgbClr val="050505"/>
              </a:solidFill>
              <a:latin typeface="Arial"/>
            </a:endParaRPr>
          </a:p>
          <a:p>
            <a:pPr marL="432000" indent="-324000" algn="just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В компьютерной форме один из предметов: география, биология ( 2 урока)</a:t>
            </a:r>
            <a:endParaRPr lang="ru-RU" sz="1600" b="0" strike="noStrike" spc="-1">
              <a:solidFill>
                <a:srgbClr val="050505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Words>475</Words>
  <Application>Microsoft Office PowerPoint</Application>
  <PresentationFormat>Произвольный</PresentationFormat>
  <Paragraphs>76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Office Theme</vt:lpstr>
      <vt:lpstr>Office Theme</vt:lpstr>
      <vt:lpstr>Office Theme</vt:lpstr>
      <vt:lpstr>Office Theme</vt:lpstr>
      <vt:lpstr>Office Theme</vt:lpstr>
      <vt:lpstr>Office Theme</vt:lpstr>
      <vt:lpstr>Слайд 1</vt:lpstr>
      <vt:lpstr>Слайд 2</vt:lpstr>
      <vt:lpstr>                      Что изменилось в ВПР?</vt:lpstr>
      <vt:lpstr>4 класс</vt:lpstr>
      <vt:lpstr>5 класс</vt:lpstr>
      <vt:lpstr>6 класс</vt:lpstr>
      <vt:lpstr>7 класс</vt:lpstr>
      <vt:lpstr>8 класс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ИРИНА</cp:lastModifiedBy>
  <cp:revision>19</cp:revision>
  <dcterms:modified xsi:type="dcterms:W3CDTF">2025-01-28T18:21:43Z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Произвольный</vt:lpwstr>
  </property>
  <property fmtid="{D5CDD505-2E9C-101B-9397-08002B2CF9AE}" pid="4" name="Slides">
    <vt:i4>26</vt:i4>
  </property>
</Properties>
</file>